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ME GUIA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GUIA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813673D-DA70-4C5B-B6CF-AE84ED6CFD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 me guia, que prazer, </a:t>
            </a:r>
          </a:p>
          <a:p>
            <a:r>
              <a:rPr lang="pt-BR" dirty="0"/>
              <a:t>Palavra de consolação! </a:t>
            </a:r>
          </a:p>
          <a:p>
            <a:r>
              <a:rPr lang="pt-BR" dirty="0"/>
              <a:t>Em toda angústia em que estiver, </a:t>
            </a:r>
          </a:p>
          <a:p>
            <a:r>
              <a:rPr lang="pt-BR" dirty="0"/>
              <a:t>Me guia sempre a Sua mão. </a:t>
            </a:r>
          </a:p>
        </p:txBody>
      </p:sp>
    </p:spTree>
    <p:extLst>
      <p:ext uri="{BB962C8B-B14F-4D97-AF65-F5344CB8AC3E}">
        <p14:creationId xmlns:p14="http://schemas.microsoft.com/office/powerpoint/2010/main" val="162260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GUIA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34EB877-EB59-4AFD-ACAC-D15C1FE33D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me guia, que prazer! </a:t>
            </a:r>
          </a:p>
          <a:p>
            <a:r>
              <a:rPr lang="pt-BR" dirty="0"/>
              <a:t>É Sua mão que me conduz. </a:t>
            </a:r>
          </a:p>
          <a:p>
            <a:r>
              <a:rPr lang="pt-BR" dirty="0"/>
              <a:t>Em cada passo me é mister </a:t>
            </a:r>
          </a:p>
          <a:p>
            <a:r>
              <a:rPr lang="pt-BR" dirty="0"/>
              <a:t>Que me dirija meu Jesus.</a:t>
            </a:r>
          </a:p>
        </p:txBody>
      </p:sp>
    </p:spTree>
    <p:extLst>
      <p:ext uri="{BB962C8B-B14F-4D97-AF65-F5344CB8AC3E}">
        <p14:creationId xmlns:p14="http://schemas.microsoft.com/office/powerpoint/2010/main" val="1683312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GUIA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E002524-3020-43D0-A668-C9ADE8B13E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Às vezes, quando em aflições, </a:t>
            </a:r>
          </a:p>
          <a:p>
            <a:r>
              <a:rPr lang="pt-BR" dirty="0"/>
              <a:t>No meio de perigo e dor, </a:t>
            </a:r>
          </a:p>
          <a:p>
            <a:r>
              <a:rPr lang="pt-BR" dirty="0"/>
              <a:t>Por água mansa ou bravo mar, </a:t>
            </a:r>
          </a:p>
          <a:p>
            <a:r>
              <a:rPr lang="pt-BR" dirty="0"/>
              <a:t>Me guia a mão do meu Senhor. </a:t>
            </a:r>
          </a:p>
        </p:txBody>
      </p:sp>
    </p:spTree>
    <p:extLst>
      <p:ext uri="{BB962C8B-B14F-4D97-AF65-F5344CB8AC3E}">
        <p14:creationId xmlns:p14="http://schemas.microsoft.com/office/powerpoint/2010/main" val="1606903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GUIA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34EB877-EB59-4AFD-ACAC-D15C1FE33D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me guia, que prazer! </a:t>
            </a:r>
          </a:p>
          <a:p>
            <a:r>
              <a:rPr lang="pt-BR" dirty="0"/>
              <a:t>É Sua mão que me conduz. </a:t>
            </a:r>
          </a:p>
          <a:p>
            <a:r>
              <a:rPr lang="pt-BR" dirty="0"/>
              <a:t>Em cada passo me é mister </a:t>
            </a:r>
          </a:p>
          <a:p>
            <a:r>
              <a:rPr lang="pt-BR" dirty="0"/>
              <a:t>Que me dirija meu Jesus.</a:t>
            </a:r>
          </a:p>
        </p:txBody>
      </p:sp>
    </p:spTree>
    <p:extLst>
      <p:ext uri="{BB962C8B-B14F-4D97-AF65-F5344CB8AC3E}">
        <p14:creationId xmlns:p14="http://schemas.microsoft.com/office/powerpoint/2010/main" val="577023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GUIA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D9A8F26-DCB3-445D-8F33-625A179003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Ajuda-me a não murmurar, </a:t>
            </a:r>
          </a:p>
          <a:p>
            <a:r>
              <a:rPr lang="pt-BR" dirty="0"/>
              <a:t>Qualquer que seja a condição; </a:t>
            </a:r>
          </a:p>
          <a:p>
            <a:r>
              <a:rPr lang="pt-BR" dirty="0"/>
              <a:t>Contente vou, pois guiarás </a:t>
            </a:r>
          </a:p>
          <a:p>
            <a:r>
              <a:rPr lang="pt-BR" dirty="0"/>
              <a:t>Por Tua mui bondosa mão.</a:t>
            </a:r>
          </a:p>
        </p:txBody>
      </p:sp>
    </p:spTree>
    <p:extLst>
      <p:ext uri="{BB962C8B-B14F-4D97-AF65-F5344CB8AC3E}">
        <p14:creationId xmlns:p14="http://schemas.microsoft.com/office/powerpoint/2010/main" val="43386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GUIA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34EB877-EB59-4AFD-ACAC-D15C1FE33D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me guia, que prazer! </a:t>
            </a:r>
          </a:p>
          <a:p>
            <a:r>
              <a:rPr lang="pt-BR" dirty="0"/>
              <a:t>É Sua mão que me conduz. </a:t>
            </a:r>
          </a:p>
          <a:p>
            <a:r>
              <a:rPr lang="pt-BR" dirty="0"/>
              <a:t>Em cada passo me é mister </a:t>
            </a:r>
          </a:p>
          <a:p>
            <a:r>
              <a:rPr lang="pt-BR" dirty="0"/>
              <a:t>Que me dirija meu Jesus.</a:t>
            </a:r>
          </a:p>
        </p:txBody>
      </p:sp>
    </p:spTree>
    <p:extLst>
      <p:ext uri="{BB962C8B-B14F-4D97-AF65-F5344CB8AC3E}">
        <p14:creationId xmlns:p14="http://schemas.microsoft.com/office/powerpoint/2010/main" val="3854177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</TotalTime>
  <Words>100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ME GUIA</vt:lpstr>
      <vt:lpstr>JESUS ME GUIA</vt:lpstr>
      <vt:lpstr>JESUS ME GUIA</vt:lpstr>
      <vt:lpstr>JESUS ME GUIA</vt:lpstr>
      <vt:lpstr>JESUS ME GUIA</vt:lpstr>
      <vt:lpstr>JESUS ME GUIA</vt:lpstr>
      <vt:lpstr>JESUS ME GUIA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25</cp:revision>
  <dcterms:created xsi:type="dcterms:W3CDTF">2019-03-12T19:19:25Z</dcterms:created>
  <dcterms:modified xsi:type="dcterms:W3CDTF">2019-06-12T22:52:22Z</dcterms:modified>
</cp:coreProperties>
</file>

<file path=docProps/thumbnail.jpeg>
</file>